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38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7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8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3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20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16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5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A8B8-A31A-456A-B370-979F897DBE93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FF51-EE30-4599-9452-DC8453E14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bunale.arezzo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22" t="14072" r="279" b="4734"/>
          <a:stretch/>
        </p:blipFill>
        <p:spPr>
          <a:xfrm>
            <a:off x="1405720" y="1965278"/>
            <a:ext cx="9539784" cy="4528927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>
            <a:off x="6045959" y="4394578"/>
            <a:ext cx="2142698" cy="7233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18615" y="423081"/>
            <a:ext cx="1128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informa l’utenza che, da martedì 12 maggio, la Cancelleria della Volontaria Giurisdizione sarà aperta al pubblico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Lunedì al Venerdì, dalle 09:00 alle 11:00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 su appuntamento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 fissare un appuntamento basta collegarsi al sito del Tribunale di Arezzo: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www.tribunale.arezzo.it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cliccare sul banner in basso a destra (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vd.freccia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 ONLINE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4158" cy="1804869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Cliccate su 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Appuntamenti, atti notori, perizie e traduzioni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 aprirà una nuova pagina, cliccate di nuovo su Appuntamenti, atti notori, perizie e traduzioni. A questo punto si aprirà una pagina con accesso riservato.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è il vostro primo accesso dovrete cliccare su CREA UN ACCOUNT ORA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 invece avete già utilizzato il servizio e quindi siete già in possesso di un account personale, vi basterà inserire il vostro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la vostra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Password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accedere.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05" r="55937" b="5206"/>
          <a:stretch/>
        </p:blipFill>
        <p:spPr>
          <a:xfrm>
            <a:off x="725001" y="2402006"/>
            <a:ext cx="3410270" cy="3589361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>
            <a:off x="3357349" y="2593075"/>
            <a:ext cx="532263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12569" t="12941" r="12611" b="6471"/>
          <a:stretch/>
        </p:blipFill>
        <p:spPr>
          <a:xfrm>
            <a:off x="5404514" y="2388359"/>
            <a:ext cx="6168788" cy="3739487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9635319" y="2770496"/>
            <a:ext cx="2019869" cy="2047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>
            <a:off x="7861110" y="4421874"/>
            <a:ext cx="1883391" cy="13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7861111" y="3384645"/>
            <a:ext cx="2074459" cy="9416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68" t="16382" r="14673" b="8029"/>
          <a:stretch/>
        </p:blipFill>
        <p:spPr>
          <a:xfrm>
            <a:off x="464025" y="2893324"/>
            <a:ext cx="5677468" cy="3289111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887104" y="3016155"/>
            <a:ext cx="4640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2210937" y="3138986"/>
            <a:ext cx="313899" cy="586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482222" y="226158"/>
            <a:ext cx="6191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L’accesso alla vostra area riservata si presenta così. Per fissare un appuntamento dovrete cliccare su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APPUNTAMENTI, FISSA APPUNTAMENTO.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Dovrete selezionare, sul menù a tendina,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CANCELLERIA DELLA VOLONTARIA GIURISDIZIONE (Il servizio Atti Notori non è ancora attivo a causa della mole degli appuntamenti presi prima dell’emergenza sanitaria)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Infine, utilizzando il calendario, potrete scegliere il giorno e l’ora preferiti per effettuare l’accesso in cancelleria.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l="14331" t="14420" r="34386" b="5097"/>
          <a:stretch/>
        </p:blipFill>
        <p:spPr>
          <a:xfrm>
            <a:off x="6728347" y="2538484"/>
            <a:ext cx="4640238" cy="4094328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6550926" y="1337481"/>
            <a:ext cx="1119116" cy="2197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076967" y="2306472"/>
            <a:ext cx="3057099" cy="2906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042244" y="259307"/>
            <a:ext cx="4763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NB: SIETE PREGATI DI STAMPARE LA RICEVUTA DELLA PRENOTAZIONE DA PRESENTARE AI VIGILANTI, ALL’INGRESSO DEL TRIBUNALE. L’ACCESSO ALLA CANCELLERIA è CONSENTITO SOLO CON RICEVUTA E SI RICORDA,  INOLTRE, CHE è OBBLIGATORIO INDOSSARE LA MASCHERINA. Se dovete effettuare più attività, siete pregati di prendere due o più appuntamenti per evitare  assembramenti fuori dalla Cancelleria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Cliccate su  Appuntamenti, atti notori, perizie e traduzioni. Si aprirà una nuova pagina, cliccate di nuovo su Appuntamenti, atti notori, perizie e traduzioni. A questo punto si aprirà una pagina con accesso riservato. Se è il vostro primo accesso dovrete cliccare su CREA UN ACCOUNT ORA, se invece avete già utilizzato il servizio e quindi siete già in possesso di un account personale, vi basterà inserire il vostro Username e la vostra Password per accedere.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Vittorio</dc:creator>
  <cp:lastModifiedBy>Vittorio</cp:lastModifiedBy>
  <cp:revision>8</cp:revision>
  <dcterms:created xsi:type="dcterms:W3CDTF">2020-05-11T08:13:48Z</dcterms:created>
  <dcterms:modified xsi:type="dcterms:W3CDTF">2020-05-11T09:25:57Z</dcterms:modified>
</cp:coreProperties>
</file>